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41" autoAdjust="0"/>
    <p:restoredTop sz="94660"/>
  </p:normalViewPr>
  <p:slideViewPr>
    <p:cSldViewPr>
      <p:cViewPr varScale="1">
        <p:scale>
          <a:sx n="95" d="100"/>
          <a:sy n="95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.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109D-7729-4F28-88C2-22B0B9A27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3660-DD92-403E-BE6D-A9EE448C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071810"/>
            <a:ext cx="8858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Здоровый образ жизни</a:t>
            </a:r>
            <a:endParaRPr lang="ru-RU" sz="80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64999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. 18"/>
          <p:cNvSpPr>
            <a:spLocks noChangeArrowheads="1"/>
          </p:cNvSpPr>
          <p:nvPr/>
        </p:nvSpPr>
        <p:spPr bwMode="auto">
          <a:xfrm>
            <a:off x="571472" y="1785926"/>
            <a:ext cx="45005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2800" dirty="0"/>
              <a:t>Сейчас более трети нашей страны, включая детей, имеет лишний вес. А причина одна - избыточное питание, что в итоге приводит к атеросклерозу, ишемической болезни сердца, гипертонии, сахарному диабету, целому ряду других недугов.</a:t>
            </a:r>
          </a:p>
        </p:txBody>
      </p:sp>
      <p:pic>
        <p:nvPicPr>
          <p:cNvPr id="7" name="Рисунок 6" descr="1302514753_229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214554"/>
            <a:ext cx="2820784" cy="32890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357166"/>
            <a:ext cx="64294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Избыточный вес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bg1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785926"/>
            <a:ext cx="45720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Наиболее распространенной формой закаливания является использование свежего прохладного воздуха и обливание холодной водой.</a:t>
            </a:r>
          </a:p>
          <a:p>
            <a:endParaRPr lang="ru-RU" dirty="0"/>
          </a:p>
        </p:txBody>
      </p:sp>
      <p:pic>
        <p:nvPicPr>
          <p:cNvPr id="6" name="Picture 2" descr="C:\Documents and Settings\Emilia\Мои документы\Julia Vine\физ-ра\1253780206_12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857500" cy="4200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41953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Закаливание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4">
                <a:lumMod val="40000"/>
                <a:lumOff val="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000372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Крепкий сон — один из лучших способов оставаться здоровым. Люди, которые спят по 7 — 8 часов, однозначно поступают правильно. А вот больше 8 часов спать не рекомендуется.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1912_89525-7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642918"/>
            <a:ext cx="3643338" cy="2425422"/>
          </a:xfrm>
          <a:prstGeom prst="rect">
            <a:avLst/>
          </a:prstGeom>
        </p:spPr>
      </p:pic>
      <p:pic>
        <p:nvPicPr>
          <p:cNvPr id="7" name="Рисунок 6" descr="img_6061667_1855_1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14752"/>
            <a:ext cx="3281364" cy="21909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857232"/>
            <a:ext cx="43268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Здоровый 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сон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Emilia\Мои документы\Мои рисунки\0000009780-25475-6155725-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86256"/>
            <a:ext cx="2023864" cy="2023864"/>
          </a:xfrm>
          <a:prstGeom prst="rect">
            <a:avLst/>
          </a:prstGeom>
          <a:noFill/>
        </p:spPr>
      </p:pic>
      <p:pic>
        <p:nvPicPr>
          <p:cNvPr id="8" name="Рисунок 7" descr="img4d0b7933ee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6" y="142852"/>
            <a:ext cx="4500554" cy="3855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428604"/>
            <a:ext cx="48782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Правильное </a:t>
            </a:r>
          </a:p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питание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714620"/>
            <a:ext cx="62865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Рекомендуется принимать пищу не менее четырех раз в день. Для ее переваривания требуется часа три, вот и нужно есть примерно через 3,5-4 часа. Если питаться всегда в одно и то же время, весь организм своевременно подготавливается к приему пищи. В  результате пища хорошо усваивается.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92D050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214422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Живите радостно и увлеченно, тогда все негативное, а также болезни покинут вас.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3" name="Рисунок 2" descr="1f201146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4762500" cy="3171825"/>
          </a:xfrm>
          <a:prstGeom prst="rect">
            <a:avLst/>
          </a:prstGeom>
        </p:spPr>
      </p:pic>
      <p:pic>
        <p:nvPicPr>
          <p:cNvPr id="4" name="Рисунок 3" descr="1280826814_b_3d46ab61a2dd75820f9aa74401ed4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786190"/>
            <a:ext cx="3224193" cy="2143140"/>
          </a:xfrm>
          <a:prstGeom prst="rect">
            <a:avLst/>
          </a:prstGeom>
        </p:spPr>
      </p:pic>
      <p:pic>
        <p:nvPicPr>
          <p:cNvPr id="5" name="Рисунок 4" descr="flyawayballoonsballoonshappyheartartdirectionphotography-2548c1d39309e5cb37bb12f2e007ef54_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142984"/>
            <a:ext cx="2008551" cy="2357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6817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Смех – здоровье души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928670"/>
            <a:ext cx="76296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5-015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6858000" cy="3609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43240" y="642918"/>
            <a:ext cx="3000396" cy="171451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785794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Резервы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643314"/>
            <a:ext cx="3643338" cy="78581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3643314"/>
            <a:ext cx="3214710" cy="78581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rot="5400000">
            <a:off x="2982505" y="1982381"/>
            <a:ext cx="1285884" cy="2035983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 rot="16200000" flipH="1">
            <a:off x="5125644" y="1875223"/>
            <a:ext cx="1285884" cy="2250297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8662" y="3714752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функциональные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371475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молекулярные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Понятие здоровья и ЗОЖ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8572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важнейшая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потребность, определяющая способность его к труду и обеспечивающая гармоническое развитие личности.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Оно является важнейшей предпосылкой к счастью человека. 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3045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ЗОЖ включает в себя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70009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3200" dirty="0" smtClean="0"/>
              <a:t> подвижный образ жизни;</a:t>
            </a:r>
          </a:p>
          <a:p>
            <a:pPr lvl="0">
              <a:buBlip>
                <a:blip r:embed="rId3"/>
              </a:buBlip>
            </a:pPr>
            <a:r>
              <a:rPr lang="ru-RU" sz="3200" dirty="0" smtClean="0"/>
              <a:t> крепкую семью, успешную работу;</a:t>
            </a:r>
          </a:p>
          <a:p>
            <a:pPr lvl="0">
              <a:buBlip>
                <a:blip r:embed="rId3"/>
              </a:buBlip>
            </a:pPr>
            <a:r>
              <a:rPr lang="ru-RU" sz="3200" dirty="0" smtClean="0"/>
              <a:t> хорошую гигиену;</a:t>
            </a:r>
          </a:p>
          <a:p>
            <a:pPr lvl="0">
              <a:buBlip>
                <a:blip r:embed="rId3"/>
              </a:buBlip>
            </a:pPr>
            <a:r>
              <a:rPr lang="ru-RU" sz="3200" dirty="0" smtClean="0"/>
              <a:t> здоровый сон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lvl="0">
              <a:buBlip>
                <a:blip r:embed="rId3"/>
              </a:buBlip>
            </a:pPr>
            <a:r>
              <a:rPr lang="ru-RU" sz="3200" dirty="0" smtClean="0"/>
              <a:t> правильное питание;</a:t>
            </a:r>
          </a:p>
          <a:p>
            <a:pPr lvl="0">
              <a:buBlip>
                <a:blip r:embed="rId3"/>
              </a:buBlip>
            </a:pPr>
            <a:r>
              <a:rPr lang="ru-RU" sz="3200" dirty="0" smtClean="0"/>
              <a:t> отказ от любых вредных привычек;</a:t>
            </a:r>
          </a:p>
          <a:p>
            <a:pPr lvl="0">
              <a:buBlip>
                <a:blip r:embed="rId3"/>
              </a:buBlip>
            </a:pPr>
            <a:r>
              <a:rPr lang="ru-RU" sz="3200" dirty="0" smtClean="0"/>
              <a:t> правильное сексуальное поведение;</a:t>
            </a:r>
          </a:p>
          <a:p>
            <a:pPr>
              <a:buBlip>
                <a:blip r:embed="rId3"/>
              </a:buBlip>
            </a:pPr>
            <a:r>
              <a:rPr lang="ru-RU" sz="3200" dirty="0" smtClean="0"/>
              <a:t> закаливание.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642918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Правильный образ жизни является фактором здоровья, а нездоровый – фактором риска.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8c4a37fbd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9"/>
            <a:ext cx="9144000" cy="37147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3686172" cy="444024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Пагубные привычки вредящие нашему здоровью</a:t>
            </a:r>
          </a:p>
        </p:txBody>
      </p:sp>
      <p:pic>
        <p:nvPicPr>
          <p:cNvPr id="5" name="Рисунок 4" descr="бухло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66"/>
            <a:ext cx="3971014" cy="2643206"/>
          </a:xfrm>
          <a:prstGeom prst="rect">
            <a:avLst/>
          </a:prstGeom>
        </p:spPr>
      </p:pic>
      <p:pic>
        <p:nvPicPr>
          <p:cNvPr id="6" name="Рисунок 5" descr="6a010536583aff970b010536b57c3a97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143248"/>
            <a:ext cx="3857652" cy="3025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64999">
              <a:schemeClr val="accent4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. 28"/>
          <p:cNvSpPr>
            <a:spLocks noChangeArrowheads="1"/>
          </p:cNvSpPr>
          <p:nvPr/>
        </p:nvSpPr>
        <p:spPr bwMode="auto">
          <a:xfrm>
            <a:off x="285720" y="3286124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dirty="0" smtClean="0"/>
              <a:t>Курение уменьшает физическую силу, замедляет реакцию, ухудшает память, заметно снижает половую потенцию. У курильщиков чаще, чем у некурящих, рождается неполноценное потомство.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00108"/>
            <a:ext cx="35719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Курение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f_16958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28"/>
            <a:ext cx="4000496" cy="26652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64999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.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571612"/>
            <a:ext cx="450059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/>
              <a:t>     В результате систематического потребления алкоголя развивается </a:t>
            </a:r>
            <a:r>
              <a:rPr lang="ru-RU" sz="2400" dirty="0" err="1" smtClean="0"/>
              <a:t>симтомокомплекс</a:t>
            </a:r>
            <a:r>
              <a:rPr lang="ru-RU" sz="2400" dirty="0" smtClean="0"/>
              <a:t> болезненного пристрастия к нему:</a:t>
            </a:r>
          </a:p>
          <a:p>
            <a:pPr eaLnBrk="1" hangingPunct="1"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/>
              <a:t>потеря чувства меры и контроля над количеством потребляемого алкоголя;</a:t>
            </a:r>
          </a:p>
          <a:p>
            <a:pPr eaLnBrk="1" hangingPunct="1"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/>
              <a:t>нарушение деятельности центральной и периферической нервной системы.</a:t>
            </a:r>
          </a:p>
        </p:txBody>
      </p:sp>
      <p:pic>
        <p:nvPicPr>
          <p:cNvPr id="8197" name="Рисунок 9" descr="60c473449a9492364b5cb066d44da1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810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35995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Алкоголь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64999">
              <a:schemeClr val="accent6">
                <a:lumMod val="40000"/>
                <a:lumOff val="60000"/>
                <a:alpha val="52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. 3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4488"/>
            <a:ext cx="5643602" cy="453072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2000" dirty="0" smtClean="0"/>
              <a:t>      </a:t>
            </a:r>
            <a:r>
              <a:rPr lang="ru-RU" sz="2800" dirty="0" smtClean="0"/>
              <a:t>Употребление наркотиков, помимо психической и физической зависимости, всегда приводит к необратимому грубому нарушению жизнедеятельности организма и социальной деградации наркомана. Именно эти последствия составляют наибольшую опасность для здоровья и жизни человека.</a:t>
            </a:r>
          </a:p>
        </p:txBody>
      </p:sp>
      <p:pic>
        <p:nvPicPr>
          <p:cNvPr id="7" name="Рисунок 6" descr="P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142984"/>
            <a:ext cx="2952770" cy="2214578"/>
          </a:xfrm>
          <a:prstGeom prst="rect">
            <a:avLst/>
          </a:prstGeom>
        </p:spPr>
      </p:pic>
      <p:pic>
        <p:nvPicPr>
          <p:cNvPr id="8" name="Рисунок 7" descr="w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143380"/>
            <a:ext cx="4071966" cy="22904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142852"/>
            <a:ext cx="4496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Наркотики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364</Words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Slide 1</vt:lpstr>
      <vt:lpstr>Slide 2</vt:lpstr>
      <vt:lpstr>Slide 3</vt:lpstr>
      <vt:lpstr>Slide 4</vt:lpstr>
      <vt:lpstr>Slide 5</vt:lpstr>
      <vt:lpstr>Пагубные привычки вредящие нашему здоровью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37</cp:revision>
  <dcterms:modified xsi:type="dcterms:W3CDTF">2017-05-12T10:24:07Z</dcterms:modified>
</cp:coreProperties>
</file>